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handoutMasterIdLst>
    <p:handoutMasterId r:id="rId18"/>
  </p:handoutMasterIdLst>
  <p:sldIdLst>
    <p:sldId id="262" r:id="rId2"/>
    <p:sldId id="263" r:id="rId3"/>
    <p:sldId id="287" r:id="rId4"/>
    <p:sldId id="275" r:id="rId5"/>
    <p:sldId id="276" r:id="rId6"/>
    <p:sldId id="281" r:id="rId7"/>
    <p:sldId id="289" r:id="rId8"/>
    <p:sldId id="290" r:id="rId9"/>
    <p:sldId id="288" r:id="rId10"/>
    <p:sldId id="286" r:id="rId11"/>
    <p:sldId id="291" r:id="rId12"/>
    <p:sldId id="277" r:id="rId13"/>
    <p:sldId id="283" r:id="rId14"/>
    <p:sldId id="292" r:id="rId15"/>
    <p:sldId id="285" r:id="rId16"/>
    <p:sldId id="282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3333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55ABE-9919-4763-865C-D7578DDE1466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56E64-9575-470F-8E9D-4F3ED45C36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467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903D39-F625-4A55-9B68-AF77104C03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0612D9-83C0-4C69-9774-A21BDE5BE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3D6EBC-4C5E-418E-A2E8-7EFC3B5A33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8CBEEB3-51C1-4C4E-B0A7-EA76B10AEE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53FC65-1CC4-4BF4-B913-41C9C9055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3E7024-7B93-4ECC-B442-A9DD82740B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73E00C-3D11-4F95-920A-192C153782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867632-4C47-4812-BD69-01D5C58FAF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FA726E-D17E-4034-9496-810C10AB7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ADE88-E6B8-4B7D-B5B8-84E9CF0926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F1CF63-BB7A-4105-AA4A-AE6C1C2486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B7A9B6-DDED-430A-94F9-06A6C8A3CB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78D4CAE-4A36-455E-A8E1-2FD5CD972E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4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xfrm>
            <a:off x="3571868" y="274638"/>
            <a:ext cx="5286412" cy="16541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            Лозунг здоровья </a:t>
            </a:r>
            <a:r>
              <a:rPr lang="ru-RU" sz="3200" b="1" dirty="0"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  <a:endParaRPr lang="ru-RU" sz="3200" b="1" dirty="0">
              <a:solidFill>
                <a:srgbClr val="008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714876" y="2071678"/>
            <a:ext cx="4429124" cy="3867168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dirty="0"/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  <a:t>«Хорошее </a:t>
            </a: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  <a:t>здоровье </a:t>
            </a: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  <a:t>прибавляет </a:t>
            </a: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  <a:t>жизни»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endParaRPr lang="ru-RU" sz="5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8880" y="0"/>
            <a:ext cx="835292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85728"/>
            <a:ext cx="7862150" cy="5962672"/>
          </a:xfrm>
        </p:spPr>
        <p:txBody>
          <a:bodyPr>
            <a:normAutofit lnSpcReduction="10000"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  здоровом теле –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здоровый дух»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говорят, когда хотят подчеркнуть, что только физически здоровый человек обладает высоким зарядом энергии, бодрости. И одним из источников бодрости является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зарядка.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Она так называется, потому что заряжает нас энергией и хорошим настроением на весь день, помогая организму проснуться и активно включиться в работу.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6752" y="0"/>
            <a:ext cx="1134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07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J02330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43314"/>
            <a:ext cx="2913119" cy="259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357166"/>
            <a:ext cx="5786478" cy="1060472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Помните: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000100" y="2000240"/>
            <a:ext cx="8143900" cy="424816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latin typeface="Times New Roman" pitchFamily="18" charset="0"/>
              </a:rPr>
              <a:t>День вашего здоровья — </a:t>
            </a:r>
          </a:p>
          <a:p>
            <a:pPr algn="ctr">
              <a:buFontTx/>
              <a:buNone/>
            </a:pPr>
            <a:r>
              <a:rPr lang="ru-RU" sz="5400" b="1" dirty="0">
                <a:latin typeface="Times New Roman" pitchFamily="18" charset="0"/>
              </a:rPr>
              <a:t>это каждый день </a:t>
            </a:r>
          </a:p>
          <a:p>
            <a:pPr algn="ctr">
              <a:buFontTx/>
              <a:buNone/>
            </a:pPr>
            <a:r>
              <a:rPr lang="ru-RU" sz="5400" b="1" dirty="0">
                <a:latin typeface="Times New Roman" pitchFamily="18" charset="0"/>
              </a:rPr>
              <a:t>вашей жизни. </a:t>
            </a:r>
          </a:p>
          <a:p>
            <a:pPr algn="ctr">
              <a:buFontTx/>
              <a:buNone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  <a:t>Будьте </a:t>
            </a:r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</a:rPr>
              <a:t>здоровы!</a:t>
            </a:r>
          </a:p>
        </p:txBody>
      </p:sp>
      <p:pic>
        <p:nvPicPr>
          <p:cNvPr id="7" name="Picture 3" descr="J02330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357166"/>
            <a:ext cx="197922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Documents and Settings\Admin\Рабочий стол\День здоровья\69e940e73e7295b371b98ab8a6f4b917_h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214422"/>
            <a:ext cx="6705617" cy="52939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357166"/>
            <a:ext cx="81439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Время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одумать о здоровье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-2292"/>
            <a:ext cx="11304240" cy="683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88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91680" y="5925234"/>
            <a:ext cx="6429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«Активность - путь к долголетию»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686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52" y="5786454"/>
            <a:ext cx="785814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</a:rPr>
              <a:t>Здоровым быть модно!</a:t>
            </a:r>
            <a:endParaRPr lang="ru-RU" sz="48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4296"/>
            <a:ext cx="9144000" cy="6000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285728"/>
            <a:ext cx="8143900" cy="1143000"/>
          </a:xfrm>
        </p:spPr>
        <p:txBody>
          <a:bodyPr/>
          <a:lstStyle/>
          <a:p>
            <a:pPr algn="ctr"/>
            <a:r>
              <a:rPr lang="ru-RU" sz="54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Девиз</a:t>
            </a:r>
            <a:r>
              <a:rPr lang="ru-RU" sz="5400" b="1" dirty="0">
                <a:solidFill>
                  <a:srgbClr val="FF3300"/>
                </a:solidFill>
                <a:latin typeface="Times New Roman" pitchFamily="18" charset="0"/>
              </a:rPr>
              <a:t> дня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000100" y="4429132"/>
            <a:ext cx="8143900" cy="2085968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4400" b="1" dirty="0" smtClean="0">
                <a:latin typeface="Times New Roman" pitchFamily="18" charset="0"/>
              </a:rPr>
              <a:t>«Нужно жить так, чтобы хорошо себя чувствовать в любом возрасте!» </a:t>
            </a:r>
            <a:endParaRPr lang="ru-RU" sz="4400" b="1" dirty="0">
              <a:latin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484784"/>
            <a:ext cx="5544616" cy="2728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96952" y="0"/>
            <a:ext cx="13392472" cy="688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93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0" name="Picture 6" descr="C:\Documents and Settings\Admin\Рабочий стол\День здоровья\genero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214413" y="4929198"/>
            <a:ext cx="2682741" cy="1726997"/>
          </a:xfrm>
          <a:prstGeom prst="rect">
            <a:avLst/>
          </a:prstGeom>
          <a:noFill/>
        </p:spPr>
      </p:pic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274638"/>
            <a:ext cx="821533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</a:rPr>
              <a:t>Основа здоровья –</a:t>
            </a:r>
            <a:r>
              <a:rPr lang="ru-RU" dirty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человеческое 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</a:rPr>
              <a:t>сознание</a:t>
            </a:r>
            <a:r>
              <a:rPr lang="ru-RU" dirty="0"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000100" y="1428737"/>
            <a:ext cx="8143900" cy="519590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dirty="0"/>
              <a:t> </a:t>
            </a:r>
            <a:r>
              <a:rPr lang="ru-RU" b="1" dirty="0">
                <a:latin typeface="Times New Roman" pitchFamily="18" charset="0"/>
              </a:rPr>
              <a:t>Именно оно должно быть </a:t>
            </a:r>
          </a:p>
          <a:p>
            <a:pPr algn="ctr">
              <a:buFontTx/>
              <a:buNone/>
            </a:pPr>
            <a:r>
              <a:rPr lang="ru-RU" b="1" dirty="0">
                <a:latin typeface="Times New Roman" pitchFamily="18" charset="0"/>
              </a:rPr>
              <a:t>по-настоящему здоровым. </a:t>
            </a:r>
          </a:p>
          <a:p>
            <a:pPr algn="ctr">
              <a:buFontTx/>
              <a:buNone/>
            </a:pPr>
            <a:r>
              <a:rPr lang="ru-RU" b="1" dirty="0">
                <a:latin typeface="Times New Roman" pitchFamily="18" charset="0"/>
              </a:rPr>
              <a:t>Тогда </a:t>
            </a:r>
            <a:r>
              <a:rPr lang="ru-RU" b="1" dirty="0" smtClean="0">
                <a:latin typeface="Times New Roman" pitchFamily="18" charset="0"/>
              </a:rPr>
              <a:t>и </a:t>
            </a:r>
            <a:r>
              <a:rPr lang="ru-RU" b="1" dirty="0">
                <a:latin typeface="Times New Roman" pitchFamily="18" charset="0"/>
              </a:rPr>
              <a:t>тело гармонично «отзовется» на этот импульс и не будет болеть. </a:t>
            </a:r>
          </a:p>
          <a:p>
            <a:pPr algn="ctr">
              <a:buFontTx/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</a:rPr>
              <a:t>Мыслить категориями здоровья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</a:rPr>
              <a:t>– вот </a:t>
            </a:r>
            <a:r>
              <a:rPr lang="ru-RU" b="1" dirty="0" smtClean="0">
                <a:latin typeface="Times New Roman" pitchFamily="18" charset="0"/>
              </a:rPr>
              <a:t>основа, которая </a:t>
            </a:r>
            <a:r>
              <a:rPr lang="ru-RU" b="1" dirty="0">
                <a:latin typeface="Times New Roman" pitchFamily="18" charset="0"/>
              </a:rPr>
              <a:t>позволит всем и каждому уверенно жить </a:t>
            </a:r>
          </a:p>
          <a:p>
            <a:pPr algn="ctr">
              <a:buFontTx/>
              <a:buNone/>
            </a:pPr>
            <a:r>
              <a:rPr lang="ru-RU" b="1" dirty="0">
                <a:latin typeface="Times New Roman" pitchFamily="18" charset="0"/>
              </a:rPr>
              <a:t>до ста </a:t>
            </a:r>
            <a:r>
              <a:rPr lang="ru-RU" b="1" dirty="0" smtClean="0">
                <a:latin typeface="Times New Roman" pitchFamily="18" charset="0"/>
              </a:rPr>
              <a:t>лет!!!</a:t>
            </a:r>
            <a:endParaRPr lang="ru-RU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C:\Documents and Settings\Admin\Рабочий стол\День здоровья\healthholiday_428x269_to_468x3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071538" y="5357826"/>
            <a:ext cx="1606291" cy="1214446"/>
          </a:xfrm>
          <a:prstGeom prst="rect">
            <a:avLst/>
          </a:prstGeom>
          <a:noFill/>
        </p:spPr>
      </p:pic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effectLst/>
                <a:latin typeface="Times New Roman" pitchFamily="18" charset="0"/>
              </a:rPr>
              <a:t>Культура </a:t>
            </a:r>
            <a:br>
              <a:rPr lang="ru-RU" sz="4800" b="1" dirty="0">
                <a:solidFill>
                  <a:srgbClr val="FF0000"/>
                </a:solidFill>
                <a:effectLst/>
                <a:latin typeface="Times New Roman" pitchFamily="18" charset="0"/>
              </a:rPr>
            </a:br>
            <a:r>
              <a:rPr lang="ru-RU" sz="4800" b="1" dirty="0">
                <a:solidFill>
                  <a:srgbClr val="FF0000"/>
                </a:solidFill>
                <a:effectLst/>
                <a:latin typeface="Times New Roman" pitchFamily="18" charset="0"/>
              </a:rPr>
              <a:t>здорового образа жизни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857224" y="1785927"/>
            <a:ext cx="8072494" cy="4800612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sz="40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ЗОЖ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– это осознанное, ежедневное выполнение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норм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правил; умение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предвидеть влияние результатов своих действий на собственное здоровье и здоровье окружающих людей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Documents and Settings\Admin\Рабочий стол\День здоровья\x_26f192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5263"/>
          <a:stretch>
            <a:fillRect/>
          </a:stretch>
        </p:blipFill>
        <p:spPr bwMode="auto">
          <a:xfrm>
            <a:off x="1071538" y="428604"/>
            <a:ext cx="7858180" cy="614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4824" y="0"/>
            <a:ext cx="119888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048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8800" y="0"/>
            <a:ext cx="117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17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0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347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243</TotalTime>
  <Words>188</Words>
  <Application>Microsoft Office PowerPoint</Application>
  <PresentationFormat>Экран (4:3)</PresentationFormat>
  <Paragraphs>28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Corbel</vt:lpstr>
      <vt:lpstr>Gill Sans MT</vt:lpstr>
      <vt:lpstr>Monotype Corsiva</vt:lpstr>
      <vt:lpstr>Times New Roman</vt:lpstr>
      <vt:lpstr>Verdana</vt:lpstr>
      <vt:lpstr>Wingdings 2</vt:lpstr>
      <vt:lpstr>Солнцестояние</vt:lpstr>
      <vt:lpstr>            Лозунг здоровья :</vt:lpstr>
      <vt:lpstr>Девиз дня</vt:lpstr>
      <vt:lpstr>Презентация PowerPoint</vt:lpstr>
      <vt:lpstr>Основа здоровья –  человеческое сознание.</vt:lpstr>
      <vt:lpstr>Культура  здорового образа жизни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Помните: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апреля - </dc:title>
  <dc:creator>User</dc:creator>
  <cp:lastModifiedBy>Пользователь Windows</cp:lastModifiedBy>
  <cp:revision>20</cp:revision>
  <dcterms:created xsi:type="dcterms:W3CDTF">2011-04-07T00:13:31Z</dcterms:created>
  <dcterms:modified xsi:type="dcterms:W3CDTF">2017-11-15T07:15:52Z</dcterms:modified>
</cp:coreProperties>
</file>