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>
      <p:cViewPr varScale="1">
        <p:scale>
          <a:sx n="70" d="100"/>
          <a:sy n="70" d="100"/>
        </p:scale>
        <p:origin x="139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EB0F-5BDA-4540-B489-919889583248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D481-75EC-41FC-AC30-BA4EC51DF5D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EB0F-5BDA-4540-B489-919889583248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D481-75EC-41FC-AC30-BA4EC51DF5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EB0F-5BDA-4540-B489-919889583248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D481-75EC-41FC-AC30-BA4EC51DF5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EB0F-5BDA-4540-B489-919889583248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D481-75EC-41FC-AC30-BA4EC51DF5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EB0F-5BDA-4540-B489-919889583248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DC1D481-75EC-41FC-AC30-BA4EC51DF5D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EB0F-5BDA-4540-B489-919889583248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D481-75EC-41FC-AC30-BA4EC51DF5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EB0F-5BDA-4540-B489-919889583248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D481-75EC-41FC-AC30-BA4EC51DF5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EB0F-5BDA-4540-B489-919889583248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D481-75EC-41FC-AC30-BA4EC51DF5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EB0F-5BDA-4540-B489-919889583248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D481-75EC-41FC-AC30-BA4EC51DF5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EB0F-5BDA-4540-B489-919889583248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D481-75EC-41FC-AC30-BA4EC51DF5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EB0F-5BDA-4540-B489-919889583248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D481-75EC-41FC-AC30-BA4EC51DF5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B4EEB0F-5BDA-4540-B489-919889583248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DC1D481-75EC-41FC-AC30-BA4EC51DF5DB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16632"/>
            <a:ext cx="8229600" cy="1828800"/>
          </a:xfrm>
        </p:spPr>
        <p:txBody>
          <a:bodyPr>
            <a:normAutofit/>
          </a:bodyPr>
          <a:lstStyle/>
          <a:p>
            <a:r>
              <a:rPr lang="ru-RU" dirty="0" smtClean="0"/>
              <a:t> «Безопасное </a:t>
            </a:r>
            <a:r>
              <a:rPr lang="ru-RU" dirty="0" smtClean="0"/>
              <a:t>колесо»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C:\Users\Ярослав\Desktop\1310234010_d9c786e5ec371c43c9d031b8135529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695" y="1988840"/>
            <a:ext cx="4794034" cy="34383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550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951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07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subTitle" idx="1"/>
          </p:nvPr>
        </p:nvSpPr>
        <p:spPr>
          <a:xfrm>
            <a:off x="250825" y="188913"/>
            <a:ext cx="8893175" cy="6480175"/>
          </a:xfrm>
        </p:spPr>
        <p:txBody>
          <a:bodyPr>
            <a:noAutofit/>
          </a:bodyPr>
          <a:lstStyle/>
          <a:p>
            <a:r>
              <a:rPr lang="ru-RU" sz="3200" dirty="0" smtClean="0"/>
              <a:t>Велосипедный спорт </a:t>
            </a:r>
            <a:r>
              <a:rPr lang="ru-RU" sz="3200" dirty="0"/>
              <a:t> (в широком смысле слова) — это перемещение по земле с использованием транспортных </a:t>
            </a:r>
            <a:r>
              <a:rPr lang="ru-RU" sz="3200" dirty="0" smtClean="0"/>
              <a:t>средств (велосипедов).</a:t>
            </a:r>
          </a:p>
          <a:p>
            <a:r>
              <a:rPr lang="ru-RU" sz="3200" dirty="0"/>
              <a:t>Велосипедный спорт (велоспорт) включает в себя такие дисциплины, как гонки на треке, шоссе, пересеченной местности, маунтинбайк, соревнования в фигурной езде и игре в мяч на велосипедах — велополо и велобол и др. Велоспорт также является частью такого вида спорта как </a:t>
            </a:r>
            <a:r>
              <a:rPr lang="ru-RU" sz="3200" dirty="0" smtClean="0"/>
              <a:t>триатлон. </a:t>
            </a:r>
            <a:r>
              <a:rPr lang="ru-RU" sz="3200" dirty="0"/>
              <a:t>Основная цель гоночных дисциплин — наиболее быстрое преодоление дистанции.</a:t>
            </a:r>
          </a:p>
        </p:txBody>
      </p:sp>
    </p:spTree>
    <p:extLst>
      <p:ext uri="{BB962C8B-B14F-4D97-AF65-F5344CB8AC3E}">
        <p14:creationId xmlns:p14="http://schemas.microsoft.com/office/powerpoint/2010/main" val="186500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3008313" cy="1052736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effectLst/>
              </a:rPr>
              <a:t>Велокросс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79512" y="692696"/>
            <a:ext cx="3744416" cy="5740096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/>
              <a:t>К</a:t>
            </a:r>
            <a:r>
              <a:rPr lang="ru-RU" sz="8000" dirty="0" smtClean="0"/>
              <a:t>росс </a:t>
            </a:r>
            <a:r>
              <a:rPr lang="ru-RU" sz="8000" dirty="0"/>
              <a:t>на велосипедах </a:t>
            </a:r>
            <a:r>
              <a:rPr lang="ru-RU" sz="8000" dirty="0" smtClean="0"/>
              <a:t>на специфической конструкции. </a:t>
            </a:r>
            <a:r>
              <a:rPr lang="ru-RU" sz="8000" dirty="0"/>
              <a:t>Технически - это одна из самых сложных и «тихоходных» велогоночных дисциплин (средняя скорость кроссменов составляет около 20 км/ч).</a:t>
            </a:r>
          </a:p>
          <a:p>
            <a:r>
              <a:rPr lang="ru-RU" sz="8000" dirty="0"/>
              <a:t>Спортсменам, как правило, надо несколько раз преодолеть кольцевой маршрут (от 2,5 до 3,5 км) по открытой местности и лесным участкам с препятствиями в виде бродов, грязи, корней деревьев и поваленных стволов, рвов, холмов и пр., к которым могут быть добавлены искусственные преграды.</a:t>
            </a:r>
          </a:p>
          <a:p>
            <a:r>
              <a:rPr lang="ru-RU" sz="8000" dirty="0"/>
              <a:t>Первый велокросс был проведен во Франции в 1902. В 1924 прошли первые международные соревнования, а в 1950 в Париже дебютировал чемпионат мира.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889" y="0"/>
            <a:ext cx="5380111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236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3213993" cy="1246460"/>
          </a:xfrm>
        </p:spPr>
        <p:txBody>
          <a:bodyPr>
            <a:normAutofit/>
          </a:bodyPr>
          <a:lstStyle/>
          <a:p>
            <a:r>
              <a:rPr lang="ru-RU" sz="3600" dirty="0">
                <a:effectLst/>
              </a:rPr>
              <a:t>Шоссейная велогонка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07504" y="1412776"/>
            <a:ext cx="3358009" cy="5445224"/>
          </a:xfrm>
        </p:spPr>
        <p:txBody>
          <a:bodyPr>
            <a:noAutofit/>
          </a:bodyPr>
          <a:lstStyle/>
          <a:p>
            <a:r>
              <a:rPr lang="ru-RU" sz="2500" dirty="0"/>
              <a:t>В</a:t>
            </a:r>
            <a:r>
              <a:rPr lang="ru-RU" sz="2500" dirty="0" smtClean="0"/>
              <a:t>ид </a:t>
            </a:r>
            <a:r>
              <a:rPr lang="ru-RU" sz="2500" dirty="0"/>
              <a:t>велосипедной гонки, </a:t>
            </a:r>
            <a:r>
              <a:rPr lang="ru-RU" sz="2500" dirty="0" err="1"/>
              <a:t>проводящейся</a:t>
            </a:r>
            <a:r>
              <a:rPr lang="ru-RU" sz="2500" dirty="0"/>
              <a:t> на шоссе и дорогах с хорошим покрытием на больших скоростях, на большие расстояния. В каждой гонке могут участвовать не более 200 спортсменов. Велотрек - это гонка на искусственном треке по кругу.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0"/>
            <a:ext cx="4499992" cy="37170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789040"/>
            <a:ext cx="4499992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5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cap="all" dirty="0"/>
              <a:t>ОЛИМПИЙСКИЕ ИГРЫ</a:t>
            </a:r>
            <a:br>
              <a:rPr lang="ru-RU" cap="all" dirty="0"/>
            </a:br>
            <a:r>
              <a:rPr lang="ru-RU" b="0" cap="all" dirty="0">
                <a:effectLst/>
              </a:rPr>
              <a:t/>
            </a:r>
            <a:br>
              <a:rPr lang="ru-RU" b="0" cap="all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760640"/>
          </a:xfrm>
        </p:spPr>
        <p:txBody>
          <a:bodyPr>
            <a:normAutofit fontScale="92500" lnSpcReduction="10000"/>
          </a:bodyPr>
          <a:lstStyle/>
          <a:p>
            <a:pPr marL="137160" indent="0">
              <a:buNone/>
            </a:pPr>
            <a:r>
              <a:rPr lang="ru-RU" sz="3200" dirty="0" smtClean="0"/>
              <a:t>Велоспорт </a:t>
            </a:r>
            <a:r>
              <a:rPr lang="ru-RU" sz="3200" dirty="0"/>
              <a:t>был включен в программу первых Олимпийских игр в Афинах 1986 года и с тех пор присутствовал на всех последующих Играх. Сейчас соревнования по велоспорту проходят в четырёх дисциплинах – шоссейные гонки, трековые гонки, маунтинбайк и BMX. Женские шоссейные гонки впервые появились на Играх в 1984 году в Лос-Анджелесе, а гонки на велотреке – в Сеуле в 1988 году. Маунтинбайк и BMX – самые новые участники Игр, они приобрели (в мужском и женском зачетах) официальный олимпийский статус в 1996 году в Атланте и в 2008 году в Пекине соответственно.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23143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50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72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347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602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0453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52</TotalTime>
  <Words>154</Words>
  <Application>Microsoft Office PowerPoint</Application>
  <PresentationFormat>Экран (4:3)</PresentationFormat>
  <Paragraphs>11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 «Безопасное колесо» </vt:lpstr>
      <vt:lpstr>Презентация PowerPoint</vt:lpstr>
      <vt:lpstr>Велокросс </vt:lpstr>
      <vt:lpstr>Шоссейная велогонка</vt:lpstr>
      <vt:lpstr>ОЛИМПИЙСКИЕ ИГРЫ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физкультуре на тему «велоспорт»</dc:title>
  <dc:creator>Ярослав</dc:creator>
  <cp:lastModifiedBy>Пользователь Windows</cp:lastModifiedBy>
  <cp:revision>8</cp:revision>
  <dcterms:created xsi:type="dcterms:W3CDTF">2012-05-20T13:55:48Z</dcterms:created>
  <dcterms:modified xsi:type="dcterms:W3CDTF">2017-11-15T04:38:24Z</dcterms:modified>
</cp:coreProperties>
</file>