
<file path=[Content_Types].xml><?xml version="1.0" encoding="utf-8"?>
<Types xmlns="http://schemas.openxmlformats.org/package/2006/content-types"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</p:sldMasterIdLst>
  <p:handoutMasterIdLst>
    <p:handoutMasterId r:id="rId18"/>
  </p:handoutMasterIdLst>
  <p:sldIdLst>
    <p:sldId id="262" r:id="rId2"/>
    <p:sldId id="263" r:id="rId3"/>
    <p:sldId id="287" r:id="rId4"/>
    <p:sldId id="275" r:id="rId5"/>
    <p:sldId id="276" r:id="rId6"/>
    <p:sldId id="281" r:id="rId7"/>
    <p:sldId id="289" r:id="rId8"/>
    <p:sldId id="290" r:id="rId9"/>
    <p:sldId id="288" r:id="rId10"/>
    <p:sldId id="286" r:id="rId11"/>
    <p:sldId id="291" r:id="rId12"/>
    <p:sldId id="277" r:id="rId13"/>
    <p:sldId id="283" r:id="rId14"/>
    <p:sldId id="292" r:id="rId15"/>
    <p:sldId id="285" r:id="rId16"/>
    <p:sldId id="282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009900"/>
    <a:srgbClr val="3333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2" d="100"/>
          <a:sy n="42" d="100"/>
        </p:scale>
        <p:origin x="132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18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55ABE-9919-4763-865C-D7578DDE1466}" type="datetimeFigureOut">
              <a:rPr lang="ru-RU" smtClean="0"/>
              <a:pPr/>
              <a:t>15.11.2017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856E64-9575-470F-8E9D-4F3ED45C360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467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903D39-F625-4A55-9B68-AF77104C03E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A0612D9-83C0-4C69-9774-A21BDE5BE74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23D6EBC-4C5E-418E-A2E8-7EFC3B5A338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8CBEEB3-51C1-4C4E-B0A7-EA76B10AEE40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353FC65-1CC4-4BF4-B913-41C9C905517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03E7024-7B93-4ECC-B442-A9DD82740B5A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D173E00C-3D11-4F95-920A-192C1537829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24867632-4C47-4812-BD69-01D5C58FAF4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4FFA726E-D17E-4034-9496-810C10AB773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6D9ADE88-E6B8-4B7D-B5B8-84E9CF0926C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AF1CF63-BB7A-4105-AA4A-AE6C1C24866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FEB7A9B6-DDED-430A-94F9-06A6C8A3CB7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678D4CAE-4A36-455E-A8E1-2FD5CD972E9F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4" r:id="rId12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4"/>
          <p:cNvSpPr>
            <a:spLocks noGrp="1" noChangeArrowheads="1"/>
          </p:cNvSpPr>
          <p:nvPr>
            <p:ph type="title"/>
          </p:nvPr>
        </p:nvSpPr>
        <p:spPr>
          <a:xfrm>
            <a:off x="3571868" y="274638"/>
            <a:ext cx="5286412" cy="165416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            Лозунг здоровья </a:t>
            </a:r>
            <a:r>
              <a:rPr lang="ru-RU" sz="3200" b="1" dirty="0">
                <a:solidFill>
                  <a:srgbClr val="008000"/>
                </a:solidFill>
                <a:effectLst/>
                <a:latin typeface="Arial" pitchFamily="34" charset="0"/>
                <a:cs typeface="Arial" pitchFamily="34" charset="0"/>
              </a:rPr>
              <a:t>:</a:t>
            </a:r>
            <a:endParaRPr lang="ru-RU" sz="3200" b="1" dirty="0">
              <a:solidFill>
                <a:srgbClr val="008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4714876" y="2071678"/>
            <a:ext cx="4429124" cy="3867168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5400" dirty="0"/>
              <a:t> </a:t>
            </a: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</a:rPr>
              <a:t>«Хорошее 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</a:rPr>
              <a:t>здоровье 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</a:rPr>
              <a:t>прибавляет </a:t>
            </a: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</a:rPr>
              <a:t>жизни»</a:t>
            </a:r>
            <a:r>
              <a:rPr lang="ru-RU" sz="5400" dirty="0" smtClean="0">
                <a:solidFill>
                  <a:srgbClr val="FF0000"/>
                </a:solidFill>
                <a:latin typeface="Times New Roman" pitchFamily="18" charset="0"/>
              </a:rPr>
              <a:t>. </a:t>
            </a:r>
            <a:endParaRPr lang="ru-RU" sz="54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8880" y="0"/>
            <a:ext cx="835292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1538" y="285728"/>
            <a:ext cx="7862150" cy="5962672"/>
          </a:xfrm>
        </p:spPr>
        <p:txBody>
          <a:bodyPr>
            <a:normAutofit lnSpcReduction="10000"/>
          </a:bodyPr>
          <a:lstStyle/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«В  здоровом теле –</a:t>
            </a:r>
          </a:p>
          <a:p>
            <a:pPr marL="0" lvl="0" indent="0" algn="ctr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здоровый дух»</a:t>
            </a:r>
          </a:p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Так говорят, когда хотят подчеркнуть, что только физически здоровый человек обладает высоким зарядом энергии, бодрости. И одним из источников бодрости является </a:t>
            </a:r>
            <a:r>
              <a:rPr lang="ru-RU" sz="4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зарядка.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Она так называется, потому что заряжает нас энергией и хорошим настроением на весь день, помогая организму проснуться и активно включиться в работу.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6752" y="0"/>
            <a:ext cx="113407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6070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J02330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643314"/>
            <a:ext cx="2913119" cy="25955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1538" y="357166"/>
            <a:ext cx="5786478" cy="1060472"/>
          </a:xfrm>
        </p:spPr>
        <p:txBody>
          <a:bodyPr>
            <a:noAutofit/>
          </a:bodyPr>
          <a:lstStyle/>
          <a:p>
            <a:pPr algn="ctr"/>
            <a:r>
              <a:rPr lang="ru-RU" sz="88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Помните: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idx="1"/>
          </p:nvPr>
        </p:nvSpPr>
        <p:spPr>
          <a:xfrm>
            <a:off x="1000100" y="2000240"/>
            <a:ext cx="8143900" cy="4248160"/>
          </a:xfrm>
        </p:spPr>
        <p:txBody>
          <a:bodyPr>
            <a:normAutofit/>
          </a:bodyPr>
          <a:lstStyle/>
          <a:p>
            <a:pPr algn="ctr">
              <a:buFontTx/>
              <a:buNone/>
            </a:pPr>
            <a:r>
              <a:rPr lang="ru-RU" sz="5400" b="1" dirty="0">
                <a:latin typeface="Times New Roman" pitchFamily="18" charset="0"/>
              </a:rPr>
              <a:t>День вашего здоровья — </a:t>
            </a:r>
          </a:p>
          <a:p>
            <a:pPr algn="ctr">
              <a:buFontTx/>
              <a:buNone/>
            </a:pPr>
            <a:r>
              <a:rPr lang="ru-RU" sz="5400" b="1" dirty="0">
                <a:latin typeface="Times New Roman" pitchFamily="18" charset="0"/>
              </a:rPr>
              <a:t>это каждый день </a:t>
            </a:r>
          </a:p>
          <a:p>
            <a:pPr algn="ctr">
              <a:buFontTx/>
              <a:buNone/>
            </a:pPr>
            <a:r>
              <a:rPr lang="ru-RU" sz="5400" b="1" dirty="0">
                <a:latin typeface="Times New Roman" pitchFamily="18" charset="0"/>
              </a:rPr>
              <a:t>вашей жизни. </a:t>
            </a:r>
          </a:p>
          <a:p>
            <a:pPr algn="ctr">
              <a:buFontTx/>
              <a:buNone/>
            </a:pPr>
            <a:endParaRPr lang="ru-RU" sz="24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5400" b="1" dirty="0" smtClean="0">
                <a:solidFill>
                  <a:srgbClr val="FF0000"/>
                </a:solidFill>
                <a:latin typeface="Times New Roman" pitchFamily="18" charset="0"/>
              </a:rPr>
              <a:t>Будьте </a:t>
            </a:r>
            <a:r>
              <a:rPr lang="ru-RU" sz="5400" b="1" dirty="0">
                <a:solidFill>
                  <a:srgbClr val="FF0000"/>
                </a:solidFill>
                <a:latin typeface="Times New Roman" pitchFamily="18" charset="0"/>
              </a:rPr>
              <a:t>здоровы!</a:t>
            </a:r>
          </a:p>
        </p:txBody>
      </p:sp>
      <p:pic>
        <p:nvPicPr>
          <p:cNvPr id="7" name="Picture 3" descr="J02330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357166"/>
            <a:ext cx="1979228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Documents and Settings\Admin\Рабочий стол\День здоровья\69e940e73e7295b371b98ab8a6f4b917_h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1214422"/>
            <a:ext cx="6705617" cy="52939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357166"/>
            <a:ext cx="81439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Время </a:t>
            </a:r>
            <a:r>
              <a:rPr lang="ru-RU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п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одумать о здоровье</a:t>
            </a:r>
            <a:endParaRPr lang="ru-RU" sz="36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-2292"/>
            <a:ext cx="11304240" cy="683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0889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691680" y="5925234"/>
            <a:ext cx="64294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«Активность - путь к долголетию»</a:t>
            </a:r>
            <a:endParaRPr lang="ru-RU" sz="3600" dirty="0">
              <a:solidFill>
                <a:srgbClr val="FF0000"/>
              </a:solidFill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686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85852" y="5786454"/>
            <a:ext cx="785814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/>
            <a:r>
              <a:rPr lang="ru-RU" sz="4800" b="1" dirty="0" smtClean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</a:rPr>
              <a:t>Здоровым быть модно!</a:t>
            </a:r>
            <a:endParaRPr lang="ru-RU" sz="4800" b="1" cap="none" spc="0" dirty="0">
              <a:ln>
                <a:prstDash val="solid"/>
              </a:ln>
              <a:gradFill rotWithShape="1">
                <a:gsLst>
                  <a:gs pos="0">
                    <a:schemeClr val="accent4">
                      <a:tint val="70000"/>
                      <a:satMod val="200000"/>
                    </a:schemeClr>
                  </a:gs>
                  <a:gs pos="40000">
                    <a:schemeClr val="accent4">
                      <a:tint val="90000"/>
                      <a:satMod val="130000"/>
                    </a:schemeClr>
                  </a:gs>
                  <a:gs pos="50000">
                    <a:schemeClr val="accent4">
                      <a:tint val="90000"/>
                      <a:satMod val="130000"/>
                    </a:schemeClr>
                  </a:gs>
                  <a:gs pos="68000">
                    <a:schemeClr val="accent4">
                      <a:tint val="90000"/>
                      <a:satMod val="130000"/>
                    </a:schemeClr>
                  </a:gs>
                  <a:gs pos="100000">
                    <a:schemeClr val="accent4">
                      <a:tint val="70000"/>
                      <a:satMod val="20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4296"/>
            <a:ext cx="9144000" cy="6000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285728"/>
            <a:ext cx="8143900" cy="1143000"/>
          </a:xfrm>
        </p:spPr>
        <p:txBody>
          <a:bodyPr/>
          <a:lstStyle/>
          <a:p>
            <a:pPr algn="ctr"/>
            <a:r>
              <a:rPr lang="ru-RU" sz="5400" b="1" dirty="0">
                <a:solidFill>
                  <a:srgbClr val="FF3300"/>
                </a:solidFill>
                <a:effectLst/>
                <a:latin typeface="Times New Roman" pitchFamily="18" charset="0"/>
              </a:rPr>
              <a:t>Девиз</a:t>
            </a:r>
            <a:r>
              <a:rPr lang="ru-RU" sz="5400" b="1" dirty="0">
                <a:solidFill>
                  <a:srgbClr val="FF3300"/>
                </a:solidFill>
                <a:latin typeface="Times New Roman" pitchFamily="18" charset="0"/>
              </a:rPr>
              <a:t> дня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000100" y="4429132"/>
            <a:ext cx="8143900" cy="2085968"/>
          </a:xfrm>
        </p:spPr>
        <p:txBody>
          <a:bodyPr/>
          <a:lstStyle/>
          <a:p>
            <a:pPr algn="ctr">
              <a:lnSpc>
                <a:spcPct val="80000"/>
              </a:lnSpc>
              <a:buFontTx/>
              <a:buNone/>
            </a:pPr>
            <a:r>
              <a:rPr lang="ru-RU" sz="4400" b="1" dirty="0" smtClean="0">
                <a:latin typeface="Times New Roman" pitchFamily="18" charset="0"/>
              </a:rPr>
              <a:t>«Нужно жить так, чтобы хорошо себя чувствовать в любом возрасте!» </a:t>
            </a:r>
            <a:endParaRPr lang="ru-RU" sz="4400" b="1" dirty="0">
              <a:latin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484784"/>
            <a:ext cx="5544616" cy="27283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96952" y="0"/>
            <a:ext cx="13392472" cy="68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93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C:\Documents and Settings\Admin\Рабочий стол\День здоровья\genero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214413" y="4929198"/>
            <a:ext cx="2682741" cy="1726997"/>
          </a:xfrm>
          <a:prstGeom prst="rect">
            <a:avLst/>
          </a:prstGeom>
          <a:noFill/>
        </p:spPr>
      </p:pic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928662" y="274638"/>
            <a:ext cx="8215338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effectLst/>
                <a:latin typeface="Times New Roman" pitchFamily="18" charset="0"/>
              </a:rPr>
              <a:t>Основа здоровья –</a:t>
            </a:r>
            <a:r>
              <a:rPr lang="ru-RU" dirty="0">
                <a:solidFill>
                  <a:srgbClr val="FF0000"/>
                </a:solidFill>
                <a:effectLst/>
                <a:latin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</a:br>
            <a:r>
              <a:rPr lang="ru-RU" b="1" dirty="0" smtClean="0">
                <a:solidFill>
                  <a:srgbClr val="FF0000"/>
                </a:solidFill>
                <a:effectLst/>
                <a:latin typeface="Times New Roman" pitchFamily="18" charset="0"/>
              </a:rPr>
              <a:t>человеческое </a:t>
            </a:r>
            <a:r>
              <a:rPr lang="ru-RU" b="1" dirty="0">
                <a:solidFill>
                  <a:srgbClr val="FF0000"/>
                </a:solidFill>
                <a:effectLst/>
                <a:latin typeface="Times New Roman" pitchFamily="18" charset="0"/>
              </a:rPr>
              <a:t>сознание</a:t>
            </a:r>
            <a:r>
              <a:rPr lang="ru-RU" dirty="0">
                <a:solidFill>
                  <a:srgbClr val="FF0000"/>
                </a:solidFill>
                <a:effectLst/>
                <a:latin typeface="Times New Roman" pitchFamily="18" charset="0"/>
              </a:rPr>
              <a:t>.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1000100" y="1428737"/>
            <a:ext cx="8143900" cy="5195902"/>
          </a:xfrm>
        </p:spPr>
        <p:txBody>
          <a:bodyPr/>
          <a:lstStyle/>
          <a:p>
            <a:pPr algn="ctr">
              <a:buFontTx/>
              <a:buNone/>
            </a:pPr>
            <a:r>
              <a:rPr lang="ru-RU" sz="2800" dirty="0"/>
              <a:t> </a:t>
            </a:r>
            <a:r>
              <a:rPr lang="ru-RU" b="1" dirty="0">
                <a:latin typeface="Times New Roman" pitchFamily="18" charset="0"/>
              </a:rPr>
              <a:t>Именно оно должно быть </a:t>
            </a:r>
          </a:p>
          <a:p>
            <a:pPr algn="ctr">
              <a:buFontTx/>
              <a:buNone/>
            </a:pPr>
            <a:r>
              <a:rPr lang="ru-RU" b="1" dirty="0">
                <a:latin typeface="Times New Roman" pitchFamily="18" charset="0"/>
              </a:rPr>
              <a:t>по-настоящему здоровым. </a:t>
            </a:r>
          </a:p>
          <a:p>
            <a:pPr algn="ctr">
              <a:buFontTx/>
              <a:buNone/>
            </a:pPr>
            <a:r>
              <a:rPr lang="ru-RU" b="1" dirty="0">
                <a:latin typeface="Times New Roman" pitchFamily="18" charset="0"/>
              </a:rPr>
              <a:t>Тогда </a:t>
            </a:r>
            <a:r>
              <a:rPr lang="ru-RU" b="1" dirty="0" smtClean="0">
                <a:latin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</a:rPr>
              <a:t>тело гармонично «отзовется» на этот импульс и не будет болеть. </a:t>
            </a:r>
          </a:p>
          <a:p>
            <a:pPr algn="ctr">
              <a:buFontTx/>
              <a:buNone/>
            </a:pPr>
            <a:r>
              <a:rPr lang="ru-RU" b="1" i="1" dirty="0">
                <a:solidFill>
                  <a:srgbClr val="FF0000"/>
                </a:solidFill>
                <a:latin typeface="Times New Roman" pitchFamily="18" charset="0"/>
              </a:rPr>
              <a:t>Мыслить категориями здоровья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ru-RU" b="1" dirty="0">
                <a:latin typeface="Times New Roman" pitchFamily="18" charset="0"/>
              </a:rPr>
              <a:t>– вот </a:t>
            </a:r>
            <a:r>
              <a:rPr lang="ru-RU" b="1" dirty="0" smtClean="0">
                <a:latin typeface="Times New Roman" pitchFamily="18" charset="0"/>
              </a:rPr>
              <a:t>основа, которая </a:t>
            </a:r>
            <a:r>
              <a:rPr lang="ru-RU" b="1" dirty="0">
                <a:latin typeface="Times New Roman" pitchFamily="18" charset="0"/>
              </a:rPr>
              <a:t>позволит всем и каждому уверенно жить </a:t>
            </a:r>
          </a:p>
          <a:p>
            <a:pPr algn="ctr">
              <a:buFontTx/>
              <a:buNone/>
            </a:pPr>
            <a:r>
              <a:rPr lang="ru-RU" b="1" dirty="0">
                <a:latin typeface="Times New Roman" pitchFamily="18" charset="0"/>
              </a:rPr>
              <a:t>до ста </a:t>
            </a:r>
            <a:r>
              <a:rPr lang="ru-RU" b="1" dirty="0" smtClean="0">
                <a:latin typeface="Times New Roman" pitchFamily="18" charset="0"/>
              </a:rPr>
              <a:t>лет!!!</a:t>
            </a:r>
            <a:endParaRPr lang="ru-RU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3" name="Picture 5" descr="C:\Documents and Settings\Admin\Рабочий стол\День здоровья\healthholiday_428x269_to_468x31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flipH="1">
            <a:off x="1071538" y="5357826"/>
            <a:ext cx="1606291" cy="1214446"/>
          </a:xfrm>
          <a:prstGeom prst="rect">
            <a:avLst/>
          </a:prstGeom>
          <a:noFill/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800" b="1" dirty="0">
                <a:solidFill>
                  <a:srgbClr val="FF0000"/>
                </a:solidFill>
                <a:effectLst/>
                <a:latin typeface="Times New Roman" pitchFamily="18" charset="0"/>
              </a:rPr>
              <a:t>Культура </a:t>
            </a:r>
            <a:br>
              <a:rPr lang="ru-RU" sz="4800" b="1" dirty="0">
                <a:solidFill>
                  <a:srgbClr val="FF0000"/>
                </a:solidFill>
                <a:effectLst/>
                <a:latin typeface="Times New Roman" pitchFamily="18" charset="0"/>
              </a:rPr>
            </a:br>
            <a:r>
              <a:rPr lang="ru-RU" sz="4800" b="1" dirty="0">
                <a:solidFill>
                  <a:srgbClr val="FF0000"/>
                </a:solidFill>
                <a:effectLst/>
                <a:latin typeface="Times New Roman" pitchFamily="18" charset="0"/>
              </a:rPr>
              <a:t>здорового образа жизни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idx="1"/>
          </p:nvPr>
        </p:nvSpPr>
        <p:spPr>
          <a:xfrm>
            <a:off x="857224" y="1785927"/>
            <a:ext cx="8072494" cy="4800612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ru-RU" sz="4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ЗОЖ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– это осознанное, ежедневное выполнение </a:t>
            </a:r>
            <a:r>
              <a:rPr lang="ru-RU" sz="4000" b="1" dirty="0" err="1" smtClean="0">
                <a:latin typeface="Times New Roman" pitchFamily="18" charset="0"/>
                <a:cs typeface="Times New Roman" pitchFamily="18" charset="0"/>
              </a:rPr>
              <a:t>здоровьесберегающих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норм </a:t>
            </a:r>
            <a:endParaRPr lang="ru-RU" sz="4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FontTx/>
              <a:buNone/>
            </a:pP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и правил; умение </a:t>
            </a:r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предвидеть влияние результатов своих действий на собственное здоровье и здоровье окружающих людей</a:t>
            </a:r>
            <a:r>
              <a:rPr lang="ru-RU" sz="4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Documents and Settings\Admin\Рабочий стол\День здоровья\x_26f1920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r="5263"/>
          <a:stretch>
            <a:fillRect/>
          </a:stretch>
        </p:blipFill>
        <p:spPr bwMode="auto">
          <a:xfrm>
            <a:off x="1071538" y="428604"/>
            <a:ext cx="7858180" cy="61436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4824" y="0"/>
            <a:ext cx="1198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487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8800" y="0"/>
            <a:ext cx="117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317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7007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33470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243</TotalTime>
  <Words>188</Words>
  <Application>Microsoft Office PowerPoint</Application>
  <PresentationFormat>Экран (4:3)</PresentationFormat>
  <Paragraphs>28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Corbel</vt:lpstr>
      <vt:lpstr>Gill Sans MT</vt:lpstr>
      <vt:lpstr>Monotype Corsiva</vt:lpstr>
      <vt:lpstr>Times New Roman</vt:lpstr>
      <vt:lpstr>Verdana</vt:lpstr>
      <vt:lpstr>Wingdings 2</vt:lpstr>
      <vt:lpstr>Солнцестояние</vt:lpstr>
      <vt:lpstr>            Лозунг здоровья :</vt:lpstr>
      <vt:lpstr>Девиз дня</vt:lpstr>
      <vt:lpstr>Презентация PowerPoint</vt:lpstr>
      <vt:lpstr>Основа здоровья –  человеческое сознание.</vt:lpstr>
      <vt:lpstr>Культура  здорового образа жизни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Помните: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7 апреля - </dc:title>
  <dc:creator>User</dc:creator>
  <cp:lastModifiedBy>Пользователь Windows</cp:lastModifiedBy>
  <cp:revision>20</cp:revision>
  <dcterms:created xsi:type="dcterms:W3CDTF">2011-04-07T00:13:31Z</dcterms:created>
  <dcterms:modified xsi:type="dcterms:W3CDTF">2017-11-15T07:15:52Z</dcterms:modified>
</cp:coreProperties>
</file>